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3" autoAdjust="0"/>
    <p:restoredTop sz="94660"/>
  </p:normalViewPr>
  <p:slideViewPr>
    <p:cSldViewPr snapToGrid="0">
      <p:cViewPr>
        <p:scale>
          <a:sx n="100" d="100"/>
          <a:sy n="100" d="100"/>
        </p:scale>
        <p:origin x="-1747" y="78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6147"/>
              </p:ext>
            </p:extLst>
          </p:nvPr>
        </p:nvGraphicFramePr>
        <p:xfrm>
          <a:off x="211496" y="2540216"/>
          <a:ext cx="6438686" cy="2545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94979"/>
              </a:tblGrid>
              <a:tr h="13358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4435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0506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Survey Office to Assess</a:t>
                      </a: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Maintenance Needed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the team to explain the reason for the maintenance request and to provide feedback on what the issue is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the technology to try to replicate the issue and confirm the team's feedback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Take notes on the issue and what occurs when the technology malfunctions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 notes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for reference when describing the issue to the service provider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33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Scheduling of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Maintenance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all of the information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 for the service request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provider to schedule the maintenance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check the team’s calendars when scheduling the maintenance for any conflicts (i.e., events, holidays, etc.)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 members  of the scheduled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maintenance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appropriate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692" y="1758983"/>
            <a:ext cx="6453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assess and manage the maintenance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Technology includes but is not limited to computers, software, CRMs, financial planning tools, hardware,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etc. 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is reactionary, meaning it’s only initiated when someone identifies that there is an issue or need to repair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technology.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47726"/>
              </p:ext>
            </p:extLst>
          </p:nvPr>
        </p:nvGraphicFramePr>
        <p:xfrm>
          <a:off x="213691" y="5201425"/>
          <a:ext cx="6453808" cy="1356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5753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007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17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40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 &amp; Monitor Maintenance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 maintenance takes place as scheduled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provider if there is any delay with their services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the equipment to confirm that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issue is actually resolved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 any questions or issues with the service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provider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119707"/>
              </p:ext>
            </p:extLst>
          </p:nvPr>
        </p:nvGraphicFramePr>
        <p:xfrm>
          <a:off x="234474" y="6685832"/>
          <a:ext cx="6453808" cy="1356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914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910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066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424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Tasks to Follow-Up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Maintenance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 and provide feedback to the service provider as appropriate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Notify the team that the maintenance is complete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692" y="962025"/>
            <a:ext cx="6453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Management – Technology Maintenance</a:t>
            </a: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94818"/>
              </p:ext>
            </p:extLst>
          </p:nvPr>
        </p:nvGraphicFramePr>
        <p:xfrm>
          <a:off x="194639" y="1343026"/>
          <a:ext cx="6463336" cy="38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668"/>
                <a:gridCol w="3231668"/>
              </a:tblGrid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Technology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Technology</a:t>
                      </a:r>
                      <a:r>
                        <a:rPr lang="en-US" sz="1600" baseline="0" dirty="0" smtClean="0"/>
                        <a:t> Maintenance 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298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28</cp:revision>
  <cp:lastPrinted>2015-02-24T21:16:01Z</cp:lastPrinted>
  <dcterms:created xsi:type="dcterms:W3CDTF">2015-02-24T20:42:17Z</dcterms:created>
  <dcterms:modified xsi:type="dcterms:W3CDTF">2019-01-08T15:42:51Z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1700</vt:lpwstr>
  </property>
  <property fmtid="{D5CDD505-2E9C-101B-9397-08002B2CF9AE}" pid="3" name="Jive_VersionGuid">
    <vt:lpwstr>0ebc78bc-2127-4d31-b2ce-024b7cb8eb0c</vt:lpwstr>
  </property>
  <property fmtid="{D5CDD505-2E9C-101B-9397-08002B2CF9AE}" pid="4" name="Jive_LatestUserAccountName">
    <vt:lpwstr>jshon73032</vt:lpwstr>
  </property>
  <property fmtid="{D5CDD505-2E9C-101B-9397-08002B2CF9AE}" pid="5" name="Offisync_UpdateToken">
    <vt:lpwstr>1</vt:lpwstr>
  </property>
  <property fmtid="{D5CDD505-2E9C-101B-9397-08002B2CF9AE}" pid="6" name="Offisync_ProviderInitializationData">
    <vt:lpwstr>https://sei.jiveon.com</vt:lpwstr>
  </property>
  <property fmtid="{D5CDD505-2E9C-101B-9397-08002B2CF9AE}" pid="7" name="Offisync_ServerID">
    <vt:lpwstr>2bde6a04-5b4d-4157-b3f0-c0ef8aef0196</vt:lpwstr>
  </property>
</Properties>
</file>