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3" autoAdjust="0"/>
    <p:restoredTop sz="94660"/>
  </p:normalViewPr>
  <p:slideViewPr>
    <p:cSldViewPr snapToGrid="0">
      <p:cViewPr>
        <p:scale>
          <a:sx n="100" d="100"/>
          <a:sy n="100" d="100"/>
        </p:scale>
        <p:origin x="-1747" y="78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692" y="962025"/>
            <a:ext cx="6453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Management – New Technology</a:t>
            </a:r>
          </a:p>
          <a:p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10682"/>
              </p:ext>
            </p:extLst>
          </p:nvPr>
        </p:nvGraphicFramePr>
        <p:xfrm>
          <a:off x="194639" y="1343026"/>
          <a:ext cx="6463336" cy="389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668"/>
                <a:gridCol w="3231668"/>
              </a:tblGrid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Technology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Technology</a:t>
                      </a:r>
                      <a:r>
                        <a:rPr lang="en-US" sz="1600" baseline="0" dirty="0" smtClean="0"/>
                        <a:t> Maintenance 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530827"/>
              </p:ext>
            </p:extLst>
          </p:nvPr>
        </p:nvGraphicFramePr>
        <p:xfrm>
          <a:off x="189943" y="2510790"/>
          <a:ext cx="6453808" cy="5516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12741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8687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9590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 Team for Necessary Requirements</a:t>
                      </a:r>
                      <a:r>
                        <a:rPr lang="en-US" sz="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firm's business strategy in order to properly assess technology needs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example, if the firm’s strategy is to utilize technology more to interact with clients, then the new technology should have features which allow you to do that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 technology that addresses those needs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step is just generally about identifying the type of technology that suits the firm’s needs, and not about selecting a specific product because more research needs to be done before that can happen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Survey the team for requirements for the new technology, 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 taking notes on the specifics of their feedback, including features, integration, brand, etc. 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the firm’s budget for purchasing the new technology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Generally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is determined by the firm’s Advisor or office manager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87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Options &amp; Select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Technology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products that meet the firm’s strategic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 and the team’s individual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requirements as well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Compare products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across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costs, features, customer reviews, and training requirements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creating a table to compare the different products and fill-in how they compare across the different requirements to help make the comparison more objective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d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emo the top two candidates amongst all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products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usability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a key part of the selection process, because even if a product meets all the requirements, if the features aren’t easy-to-use  then it’s not a worthwhile investment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the best technology option for firm based on this final comparison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technology review with the team to obtain sign-off on the purchase of this new technology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5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 Technology to Team for Sign-Off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 this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a session with all stakeholders who will be actively using or have a vetted interest in the purchase of this new technology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 and review the technology’s features and pricing with the team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feedback and answer any questions from the team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team sign-off on new technology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is approved for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new technology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3692" y="1748583"/>
            <a:ext cx="6453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workflow describes all the steps required 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manage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purchase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 new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technology. Technology includes but 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not limited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 computers, software, CRMs, financial planning tools, hardware,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etc. This workflow is reactionary, meaning it’s only initiated when someone identifies the need to replace or purchase a new piece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technology.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285722"/>
              </p:ext>
            </p:extLst>
          </p:nvPr>
        </p:nvGraphicFramePr>
        <p:xfrm>
          <a:off x="213692" y="1809155"/>
          <a:ext cx="6453808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89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Coordinate Purchasing of Technology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 all the information to the vendor to purchase the new technology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could be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submitted via an online or paper form, over the phone, online shopping website, etc. depending the vendor’s requirements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any order confirmation and delivery information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record-keeping purposes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any professional installation services, as applicable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Notify any team members of the purchase as appropriate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 especially important if the delivery of the technology requires someone to be onsite or if the installation will interrupt the firm in any way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86602"/>
              </p:ext>
            </p:extLst>
          </p:nvPr>
        </p:nvGraphicFramePr>
        <p:xfrm>
          <a:off x="213692" y="3982943"/>
          <a:ext cx="6453808" cy="3093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8460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Oversee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Tasks to Implement New Equipment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the receipt and/or installation of the new technology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and test the new technology to ensure it works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expected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 any questions or issues with the vendor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 reporting mechanism for measuring the benefits of the new technology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purposes of reporting on the return on the investment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new technology was designed to fill a specific business need or objective, be sure to tie the reporting to the monitoring of that goal or need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Technology Training for team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the key training content for using the technology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Commonly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vendor will provide videos, guides,  and instructions on their website that can be leveraged for purposes of training the team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a training plan and schedule team </a:t>
                      </a:r>
                      <a:r>
                        <a:rPr lang="en-US" sz="9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sessions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appropriate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identify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whether all team members should attend all sessions or whether there are specific sessions that are only relevant to certain team members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completes all necessary training,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defined in the plan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with the team to address any questions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692" y="962025"/>
            <a:ext cx="6453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Management – New Technology</a:t>
            </a:r>
          </a:p>
          <a:p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920263"/>
              </p:ext>
            </p:extLst>
          </p:nvPr>
        </p:nvGraphicFramePr>
        <p:xfrm>
          <a:off x="194639" y="1343026"/>
          <a:ext cx="6463336" cy="389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668"/>
                <a:gridCol w="3231668"/>
              </a:tblGrid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Technology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Technology</a:t>
                      </a:r>
                      <a:r>
                        <a:rPr lang="en-US" sz="1600" baseline="0" dirty="0" smtClean="0"/>
                        <a:t> Maintenance 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0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750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34</cp:revision>
  <cp:lastPrinted>2015-02-24T21:16:01Z</cp:lastPrinted>
  <dcterms:created xsi:type="dcterms:W3CDTF">2015-02-24T20:42:17Z</dcterms:created>
  <dcterms:modified xsi:type="dcterms:W3CDTF">2019-01-08T15:41:17Z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1699</vt:lpwstr>
  </property>
  <property fmtid="{D5CDD505-2E9C-101B-9397-08002B2CF9AE}" pid="3" name="Jive_LatestUserAccountName">
    <vt:lpwstr>jshon73032</vt:lpwstr>
  </property>
  <property fmtid="{D5CDD505-2E9C-101B-9397-08002B2CF9AE}" pid="4" name="Jive_VersionGuid">
    <vt:lpwstr>84955418-df2e-4c08-be86-fdbfdcfb94f2</vt:lpwstr>
  </property>
  <property fmtid="{D5CDD505-2E9C-101B-9397-08002B2CF9AE}" pid="5" name="Offisync_UpdateToken">
    <vt:lpwstr>1</vt:lpwstr>
  </property>
  <property fmtid="{D5CDD505-2E9C-101B-9397-08002B2CF9AE}" pid="6" name="Offisync_ProviderInitializationData">
    <vt:lpwstr>https://sei.jiveon.com</vt:lpwstr>
  </property>
  <property fmtid="{D5CDD505-2E9C-101B-9397-08002B2CF9AE}" pid="7" name="Offisync_ServerID">
    <vt:lpwstr>2bde6a04-5b4d-4157-b3f0-c0ef8aef0196</vt:lpwstr>
  </property>
</Properties>
</file>