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3" autoAdjust="0"/>
    <p:restoredTop sz="94660"/>
  </p:normalViewPr>
  <p:slideViewPr>
    <p:cSldViewPr snapToGrid="0">
      <p:cViewPr>
        <p:scale>
          <a:sx n="120" d="100"/>
          <a:sy n="120" d="100"/>
        </p:scale>
        <p:origin x="-1315" y="15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90694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838073"/>
            <a:ext cx="10230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592023"/>
              </p:ext>
            </p:extLst>
          </p:nvPr>
        </p:nvGraphicFramePr>
        <p:xfrm>
          <a:off x="213693" y="2563958"/>
          <a:ext cx="6453808" cy="1356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Form ADV for Updates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the current Form ADV and identify any outdated content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 the information needed to make those updates to the form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might require some internal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reporting or investigation to gather the most up-to-date information or data (i.e., AUM, number of clients, etc.)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13692" y="1948983"/>
            <a:ext cx="6453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This workflow describes all the steps required to update the firm’s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Form ADV,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either on an annual basis or if there is a material change that requires updating right away. This is an important part of management’s role in ensuring the firm remains compliant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471496"/>
              </p:ext>
            </p:extLst>
          </p:nvPr>
        </p:nvGraphicFramePr>
        <p:xfrm>
          <a:off x="187746" y="5638871"/>
          <a:ext cx="6453808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16122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0185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472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3006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Distribute ADV Form Internally &amp; Notify Team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File the updated Form ADV internally for record-keeping purposes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Distribute the updated compliance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to the team and notify them of all the changes that have been made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 specific as possible when identifying the changes so there’s no room for confusion or oversight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 the team on the updated Form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ADV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appropriate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957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Send ADV Form Update Notification to Clients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a notification letter to 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clients about the update and offer to provide a copy of the updated form upon request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Consider creating a letter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template that can be used each time a notification goes out to the clients in order to help streamline the process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Obtain team approval of the letter before sending it out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the clients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 on any client questions or concerns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response to the letter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includes requests for copies of the update Form ADV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189629"/>
              </p:ext>
            </p:extLst>
          </p:nvPr>
        </p:nvGraphicFramePr>
        <p:xfrm>
          <a:off x="194458" y="4046392"/>
          <a:ext cx="6453808" cy="1493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9552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 Updates to Form ADV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Make all updates to the Form</a:t>
                      </a:r>
                      <a:r>
                        <a:rPr lang="en-US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ADV 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&amp; proofread the content as appropriate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possible,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ask another team member to proofread as well to ensure nothing was overlooked before finalizing the document</a:t>
                      </a:r>
                      <a:endParaRPr lang="en-US" sz="9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Upload the updated Form ADV to the IARD system for official record-keeping purposes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13692" y="960175"/>
            <a:ext cx="6453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Management – </a:t>
            </a:r>
            <a:r>
              <a:rPr lang="en-US" sz="1400" b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 ADV Update</a:t>
            </a:r>
            <a:endParaRPr lang="en-US" sz="14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764272"/>
              </p:ext>
            </p:extLst>
          </p:nvPr>
        </p:nvGraphicFramePr>
        <p:xfrm>
          <a:off x="201816" y="1336475"/>
          <a:ext cx="64538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Form ADV </a:t>
                      </a:r>
                    </a:p>
                    <a:p>
                      <a:pPr algn="ctr"/>
                      <a:r>
                        <a:rPr lang="en-US" sz="1600" dirty="0" smtClean="0"/>
                        <a:t>Update</a:t>
                      </a:r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Compliance</a:t>
                      </a:r>
                      <a:r>
                        <a:rPr lang="en-US" sz="1600" baseline="0" dirty="0" smtClean="0"/>
                        <a:t> Manual Update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Staff Requirements Check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06482" y="8914783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800" dirty="0"/>
              <a:t>© 2015 SEI. This information is proprietary.  No further distribution is intended.</a:t>
            </a:r>
          </a:p>
        </p:txBody>
      </p:sp>
    </p:spTree>
    <p:extLst>
      <p:ext uri="{BB962C8B-B14F-4D97-AF65-F5344CB8AC3E}">
        <p14:creationId xmlns:p14="http://schemas.microsoft.com/office/powerpoint/2010/main" val="144232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343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27</cp:revision>
  <cp:lastPrinted>2015-02-24T21:16:01Z</cp:lastPrinted>
  <dcterms:created xsi:type="dcterms:W3CDTF">2015-02-24T20:42:17Z</dcterms:created>
  <dcterms:modified xsi:type="dcterms:W3CDTF">2019-01-08T15:27:00Z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pdateToken">
    <vt:lpwstr>2</vt:lpwstr>
  </property>
  <property fmtid="{D5CDD505-2E9C-101B-9397-08002B2CF9AE}" pid="3" name="Jive_VersionGuid">
    <vt:lpwstr>bccdd7a2-39ec-44f9-ad39-e71c964de345</vt:lpwstr>
  </property>
  <property fmtid="{D5CDD505-2E9C-101B-9397-08002B2CF9AE}" pid="4" name="Jive_LatestUserAccountName">
    <vt:lpwstr>jshon73032</vt:lpwstr>
  </property>
  <property fmtid="{D5CDD505-2E9C-101B-9397-08002B2CF9AE}" pid="5" name="Offisync_ProviderInitializationData">
    <vt:lpwstr>https://sei.jiveon.com</vt:lpwstr>
  </property>
  <property fmtid="{D5CDD505-2E9C-101B-9397-08002B2CF9AE}" pid="6" name="Offisync_ServerID">
    <vt:lpwstr>2bde6a04-5b4d-4157-b3f0-c0ef8aef0196</vt:lpwstr>
  </property>
  <property fmtid="{D5CDD505-2E9C-101B-9397-08002B2CF9AE}" pid="7" name="Offisync_UniqueId">
    <vt:lpwstr>1705</vt:lpwstr>
  </property>
</Properties>
</file>