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1531" y="107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69273"/>
              </p:ext>
            </p:extLst>
          </p:nvPr>
        </p:nvGraphicFramePr>
        <p:xfrm>
          <a:off x="236794" y="3198695"/>
          <a:ext cx="6425263" cy="4282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81556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Social Media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Needed by Advisor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the Advisor to identify the types of reports needed for the review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varies firm-to-firm but t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ypically, the following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are needed:</a:t>
                      </a:r>
                      <a:endParaRPr lang="en-US" sz="9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media accounts growth report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Lead generation report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 traffic report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calendar and schedule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Social Media Review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scheduling be sure to take</a:t>
                      </a: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into consideration the amount of time required to generate reports needed for this review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the room, resources, and attendees for the review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prep for review, request attendees log feedback on ways to improve the current social media activities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5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Social Media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&amp; Cover Letter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Before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firms develop automated report templates that can be used  to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streamline the reporting process every Social Media Review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Utilize the firm's systems to generate the reports identified by the Advisor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all data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being used in the reports is up-to-date and accurate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reports for any errors or issues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either due technology or oversight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 cover letter for the reports explaining what’s enclosed and key findings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the materials to the Advisor for review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presenting everything to the other team members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allows the Advisor time to prepare for the review and identify what are the key areas or issues that should be discussed in more depth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3692" y="2442708"/>
            <a:ext cx="6450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workflow describes all the steps required to conduct a review of the firm’s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media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strategy. It is in this review that the firm typically generates reports to track progress and assess whether changes need to be made to firm’s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media activities and campaigns.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Best practice is to conduct a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ocial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edia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eview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 a quarterly or monthly basis depending on the level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media activity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within the firm.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0824" y="115351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Management – Periodic Social Media Review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8105"/>
              </p:ext>
            </p:extLst>
          </p:nvPr>
        </p:nvGraphicFramePr>
        <p:xfrm>
          <a:off x="210823" y="1500750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Planning Meeting 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Marketing </a:t>
                      </a:r>
                      <a:r>
                        <a:rPr lang="en-US" sz="1600" baseline="0" dirty="0" smtClean="0"/>
                        <a:t>Review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Lead Generation Review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190647"/>
              </p:ext>
            </p:extLst>
          </p:nvPr>
        </p:nvGraphicFramePr>
        <p:xfrm>
          <a:off x="210824" y="2064974"/>
          <a:ext cx="6453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Social Media Review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501902"/>
              </p:ext>
            </p:extLst>
          </p:nvPr>
        </p:nvGraphicFramePr>
        <p:xfrm>
          <a:off x="225568" y="2517695"/>
          <a:ext cx="6412738" cy="2316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6903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Social Media Review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the reports and review the team’s progress to goals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firm deficiencies and opportunities based 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report findings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celebrate any positive trending data to increase firm morale toward collectively reaching social media and marketing goals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feedback  from all team members and answer any questions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if overall social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media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strategy should change based on this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review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changes do need to be made, be specific about: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those changes are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they’ll be implemented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is responsible for seeing those through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795729"/>
              </p:ext>
            </p:extLst>
          </p:nvPr>
        </p:nvGraphicFramePr>
        <p:xfrm>
          <a:off x="225567" y="4931592"/>
          <a:ext cx="6439066" cy="18211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2504"/>
                <a:gridCol w="1136992"/>
                <a:gridCol w="4599570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Oversee Tasks to Monitor Social Media Strategy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After Meeting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Incorporate any changes to the firm’s social media plans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Redistribute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any updated plans to the team for reference and file them for record-keeping purposes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any follow-up tasks to team members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the "Periodic Social Media Review" workflow again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this is launched on a monthly basis to continue to track social media initiatives and goals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0824" y="115351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Management – Periodic Social Media Review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7421"/>
              </p:ext>
            </p:extLst>
          </p:nvPr>
        </p:nvGraphicFramePr>
        <p:xfrm>
          <a:off x="210823" y="1500750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Planning Meeting 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Marketing </a:t>
                      </a:r>
                      <a:r>
                        <a:rPr lang="en-US" sz="1600" baseline="0" dirty="0" smtClean="0"/>
                        <a:t>Review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Lead Generation Review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470232"/>
              </p:ext>
            </p:extLst>
          </p:nvPr>
        </p:nvGraphicFramePr>
        <p:xfrm>
          <a:off x="210824" y="2064974"/>
          <a:ext cx="6453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Social Media Review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568</Words>
  <Application>Microsoft Office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24</cp:revision>
  <cp:lastPrinted>2015-02-24T21:16:01Z</cp:lastPrinted>
  <dcterms:created xsi:type="dcterms:W3CDTF">2015-02-24T20:42:17Z</dcterms:created>
  <dcterms:modified xsi:type="dcterms:W3CDTF">2019-01-08T15:17:16Z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niqueId">
    <vt:lpwstr>1711</vt:lpwstr>
  </property>
  <property fmtid="{D5CDD505-2E9C-101B-9397-08002B2CF9AE}" pid="3" name="Offisync_UpdateToken">
    <vt:lpwstr>2</vt:lpwstr>
  </property>
  <property fmtid="{D5CDD505-2E9C-101B-9397-08002B2CF9AE}" pid="4" name="Jive_VersionGuid">
    <vt:lpwstr>425e8d95-de5a-4d98-a9c8-53ec05338794</vt:lpwstr>
  </property>
  <property fmtid="{D5CDD505-2E9C-101B-9397-08002B2CF9AE}" pid="5" name="Jive_LatestUserAccountName">
    <vt:lpwstr>jshon73032</vt:lpwstr>
  </property>
  <property fmtid="{D5CDD505-2E9C-101B-9397-08002B2CF9AE}" pid="6" name="Offisync_ProviderInitializationData">
    <vt:lpwstr>https://sei.jiveon.com</vt:lpwstr>
  </property>
  <property fmtid="{D5CDD505-2E9C-101B-9397-08002B2CF9AE}" pid="7" name="Offisync_ServerID">
    <vt:lpwstr>2bde6a04-5b4d-4157-b3f0-c0ef8aef0196</vt:lpwstr>
  </property>
</Properties>
</file>