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046" autoAdjust="0"/>
  </p:normalViewPr>
  <p:slideViewPr>
    <p:cSldViewPr snapToGrid="0">
      <p:cViewPr>
        <p:scale>
          <a:sx n="110" d="100"/>
          <a:sy n="110" d="100"/>
        </p:scale>
        <p:origin x="-1531" y="107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692" y="2259216"/>
            <a:ext cx="64538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conduct a review of the firm’s progress towards achieving the firm’s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goals. It is in this review that the firm typically generates reports to track progress and assess whether changes need to be made within the firm or to the overall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plan. Best practice is to conduct 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Review on a quarterly basis in coordination with the firm’s annual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Planning Meeting, where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plan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is first defined and implemented.</a:t>
            </a:r>
            <a:endParaRPr lang="en-US" sz="1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52075"/>
              </p:ext>
            </p:extLst>
          </p:nvPr>
        </p:nvGraphicFramePr>
        <p:xfrm>
          <a:off x="225567" y="3143019"/>
          <a:ext cx="6459905" cy="3870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6198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403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Marketing Reports needed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Advisor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the Advisor to identify the types of reports needed for the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varies firm-to-firm but t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ypically, the following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are needed: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and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growth report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activities and budget report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generation report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impact report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4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Marketing  Review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scheduling be sure to take</a:t>
                      </a: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into consideration the amount of time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is</a:t>
                      </a: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required to generate reports needed for this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the room, resources, and attendees for the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prep for the review, request attendees log feedback on ways to improve the firm’s marketing activities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Marketing Reports &amp;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 Letter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Before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firms develop automated report templates that can be used  to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streamline the reporting process every Marketing Review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Utilize the firm's systems to generate the reports identified by the Advisor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all data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being used in the reports is up-to-date and accurate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eports for any errors or issues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either due technology or oversight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 cover letter for reports explaining what’s enclosed and key findings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time to review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eports with the Advisor before presenting it to the team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allows an opportunity to review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reports to determine whether further analysis needs to be performed to explain any findings to the team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3692" y="10011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Periodic Marketing Review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25442"/>
              </p:ext>
            </p:extLst>
          </p:nvPr>
        </p:nvGraphicFramePr>
        <p:xfrm>
          <a:off x="213691" y="1348350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84813"/>
              </p:ext>
            </p:extLst>
          </p:nvPr>
        </p:nvGraphicFramePr>
        <p:xfrm>
          <a:off x="213692" y="1912574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514732"/>
              </p:ext>
            </p:extLst>
          </p:nvPr>
        </p:nvGraphicFramePr>
        <p:xfrm>
          <a:off x="225568" y="2363320"/>
          <a:ext cx="6436489" cy="2179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92782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555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Marketing Review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the reports and review the team’s progress to goals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firm deficiencies and opportunities based on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 findings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celebrate any positive trending data to increase firm morale toward collectively reaching the firm’s marketing goals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 from all team members and answer any questions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if overall marketing plan should change based 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changes do need to be made, be specific about: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those changes are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they’ll be implemented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is responsible for seeing those through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236973"/>
              </p:ext>
            </p:extLst>
          </p:nvPr>
        </p:nvGraphicFramePr>
        <p:xfrm>
          <a:off x="213692" y="4653204"/>
          <a:ext cx="6453808" cy="2453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 Tasks to Monitor Marketing Plan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After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Incorporate any changes to the firm’s marketing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Redistribute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updated plan to team for reference and file it for record-keeping purposes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any follow-up tasks to team members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every team member is aware of what role they play in ensuring the plan is executed and implemented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changed behavior is required of any team members, set reminders to periodically check-in to monitor and ensure appropriate efforts are being made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the "Periodic Marketing Review" workflow again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this is launched on a quarterly basis to continue to track the objectives and goals laid out in the plan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3692" y="10011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Periodic Marketing Review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81788"/>
              </p:ext>
            </p:extLst>
          </p:nvPr>
        </p:nvGraphicFramePr>
        <p:xfrm>
          <a:off x="213691" y="1348350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25017"/>
              </p:ext>
            </p:extLst>
          </p:nvPr>
        </p:nvGraphicFramePr>
        <p:xfrm>
          <a:off x="213692" y="1912574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27880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613</Words>
  <Application>Microsoft Office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29</cp:revision>
  <cp:lastPrinted>2015-02-24T21:16:01Z</cp:lastPrinted>
  <dcterms:created xsi:type="dcterms:W3CDTF">2015-02-24T20:42:17Z</dcterms:created>
  <dcterms:modified xsi:type="dcterms:W3CDTF">2019-01-08T15:13:28Z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1710</vt:lpwstr>
  </property>
  <property fmtid="{D5CDD505-2E9C-101B-9397-08002B2CF9AE}" pid="3" name="Offisync_UpdateToken">
    <vt:lpwstr>3</vt:lpwstr>
  </property>
  <property fmtid="{D5CDD505-2E9C-101B-9397-08002B2CF9AE}" pid="4" name="Jive_LatestUserAccountName">
    <vt:lpwstr>jshon73032</vt:lpwstr>
  </property>
  <property fmtid="{D5CDD505-2E9C-101B-9397-08002B2CF9AE}" pid="5" name="Jive_VersionGuid">
    <vt:lpwstr>e904dff0-bdda-4bee-846f-1334a9628409</vt:lpwstr>
  </property>
  <property fmtid="{D5CDD505-2E9C-101B-9397-08002B2CF9AE}" pid="6" name="Offisync_ProviderInitializationData">
    <vt:lpwstr>https://sei.jiveon.com</vt:lpwstr>
  </property>
  <property fmtid="{D5CDD505-2E9C-101B-9397-08002B2CF9AE}" pid="7" name="Offisync_ServerID">
    <vt:lpwstr>2bde6a04-5b4d-4157-b3f0-c0ef8aef0196</vt:lpwstr>
  </property>
</Properties>
</file>