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3" autoAdjust="0"/>
    <p:restoredTop sz="94660"/>
  </p:normalViewPr>
  <p:slideViewPr>
    <p:cSldViewPr snapToGrid="0">
      <p:cViewPr>
        <p:scale>
          <a:sx n="110" d="100"/>
          <a:sy n="110" d="100"/>
        </p:scale>
        <p:origin x="-1531" y="107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482" y="995800"/>
            <a:ext cx="646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Management – Equipment Maintenance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44456"/>
              </p:ext>
            </p:extLst>
          </p:nvPr>
        </p:nvGraphicFramePr>
        <p:xfrm>
          <a:off x="170856" y="1348350"/>
          <a:ext cx="650851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06"/>
                <a:gridCol w="2169506"/>
                <a:gridCol w="2169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</a:t>
                      </a:r>
                    </a:p>
                    <a:p>
                      <a:pPr algn="ctr"/>
                      <a:r>
                        <a:rPr lang="en-US" sz="1600" dirty="0" smtClean="0"/>
                        <a:t>Equipment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Equipment Maintenance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Office Supplies</a:t>
                      </a:r>
                      <a:r>
                        <a:rPr lang="en-US" sz="1600" baseline="0" dirty="0" smtClean="0"/>
                        <a:t> Replenishment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63520"/>
              </p:ext>
            </p:extLst>
          </p:nvPr>
        </p:nvGraphicFramePr>
        <p:xfrm>
          <a:off x="231011" y="2705867"/>
          <a:ext cx="6436489" cy="5196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92782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 Office to Assess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Maintenance Needed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the team to explain the reason for the maintenance request and to provide feedback on what the issue is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the equipment to try to replicate the issue and confirm the team's feedback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 notes on the issue and what occurs when the equipment malfunctions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notes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for reference when describing the issue to service providers or researching the maintenance required for this type of issue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Associate Advisor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Options &amp; Determine Next Steps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service providers who perform the type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maintenance needed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might require a phone call to the service provider to describe the issue in greater detail in order to get a rough estimate of how much it will cost to repair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 the costs and customer reviews of the different service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providers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best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next steps based on the initial research and understanding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costs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Maintenance equipment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Identify the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best provider to service the issue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Replace equipment – Service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costs are greater than the value of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equipment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this is the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decision, skip all steps in the workflow up until the “Follow-Up” stage of this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all the service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request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information to the Advisor for review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scheduling the maintenance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Associate Advisor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Provider &amp; Approve Budget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applicable)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service provider and costs associated with their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repair services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concerns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about the provider or repair service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the budget for the maintenance as appropriate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Associate Advisor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Scheduling of Maintenance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all of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information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 for the service request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provider to schedule the maintenance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check the team’s calendars when scheduling the maintenance for any conflicts (e.g. events, holidays, etc.)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members  of the scheduled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maintenance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appropriate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6482" y="1948983"/>
            <a:ext cx="6461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assess and manage the maintenance of office equipment.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Office equipment include but are not limited to printers, desks, tables, etc. This workflow is reactionary, meaning it’s only initiated when someone identifies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that there is an issue or need to repair the equipment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60733"/>
              </p:ext>
            </p:extLst>
          </p:nvPr>
        </p:nvGraphicFramePr>
        <p:xfrm>
          <a:off x="213692" y="4950922"/>
          <a:ext cx="6453808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 EQUIPMENT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59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Validate Replacement Decision with Advisor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 the decision to replace rather than maintenance the equipment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Advisor has a clear understanding of what the decision-making process was and why this determined to be the best course of action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this has to do with a cost analysis of the situation, then be sure to provide those numbers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concerns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regarding the decision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the Advisor's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to move forward with replace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 of equipment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Launch the "New Equipment" workflow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as appropriate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58845"/>
              </p:ext>
            </p:extLst>
          </p:nvPr>
        </p:nvGraphicFramePr>
        <p:xfrm>
          <a:off x="213693" y="2006956"/>
          <a:ext cx="6453808" cy="1356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Oversee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Monitor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Maintenance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 maintenance takes place as scheduled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provider if there is any delay with the services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the equipment to confirm that the issue is actually resolved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issues with the service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31726"/>
              </p:ext>
            </p:extLst>
          </p:nvPr>
        </p:nvGraphicFramePr>
        <p:xfrm>
          <a:off x="213692" y="3479501"/>
          <a:ext cx="6453808" cy="1356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MAINTENANCE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EQUIPMENT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99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Tasks to Follow-Up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Maintenance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 and provide feedback to the service provider as appropriate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the team that the maintenance is complete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6482" y="995800"/>
            <a:ext cx="646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Management – Equipment Maintenance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36926"/>
              </p:ext>
            </p:extLst>
          </p:nvPr>
        </p:nvGraphicFramePr>
        <p:xfrm>
          <a:off x="170856" y="1348350"/>
          <a:ext cx="650851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06"/>
                <a:gridCol w="2169506"/>
                <a:gridCol w="2169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</a:t>
                      </a:r>
                    </a:p>
                    <a:p>
                      <a:pPr algn="ctr"/>
                      <a:r>
                        <a:rPr lang="en-US" sz="1600" dirty="0" smtClean="0"/>
                        <a:t>Equipment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Equipment Maintenance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Office Supplies</a:t>
                      </a:r>
                      <a:r>
                        <a:rPr lang="en-US" sz="1600" baseline="0" dirty="0" smtClean="0"/>
                        <a:t> Replenishment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3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609</Words>
  <Application>Microsoft Office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32</cp:revision>
  <cp:lastPrinted>2015-02-24T21:16:01Z</cp:lastPrinted>
  <dcterms:created xsi:type="dcterms:W3CDTF">2015-02-24T20:42:17Z</dcterms:created>
  <dcterms:modified xsi:type="dcterms:W3CDTF">2019-01-08T15:47:02Z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1701</vt:lpwstr>
  </property>
  <property fmtid="{D5CDD505-2E9C-101B-9397-08002B2CF9AE}" pid="3" name="Jive_LatestUserAccountName">
    <vt:lpwstr>jshon73032</vt:lpwstr>
  </property>
  <property fmtid="{D5CDD505-2E9C-101B-9397-08002B2CF9AE}" pid="4" name="Offisync_UpdateToken">
    <vt:lpwstr>1</vt:lpwstr>
  </property>
  <property fmtid="{D5CDD505-2E9C-101B-9397-08002B2CF9AE}" pid="5" name="Offisync_ProviderInitializationData">
    <vt:lpwstr>https://sei.jiveon.com</vt:lpwstr>
  </property>
  <property fmtid="{D5CDD505-2E9C-101B-9397-08002B2CF9AE}" pid="6" name="Offisync_ServerID">
    <vt:lpwstr>2bde6a04-5b4d-4157-b3f0-c0ef8aef0196</vt:lpwstr>
  </property>
  <property fmtid="{D5CDD505-2E9C-101B-9397-08002B2CF9AE}" pid="7" name="Jive_VersionGuid">
    <vt:lpwstr>5c9245dd-a675-4489-96dd-ada899b721e4</vt:lpwstr>
  </property>
</Properties>
</file>