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2019-01-07T21:20:40Z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pdateToken">
    <vt:lpwstr>2</vt:lpwstr>
  </property>
  <property fmtid="{D5CDD505-2E9C-101B-9397-08002B2CF9AE}" pid="4" name="Offisync_UniqueId">
    <vt:lpwstr>1668</vt:lpwstr>
  </property>
  <property fmtid="{D5CDD505-2E9C-101B-9397-08002B2CF9AE}" pid="5" name="Jive_VersionGuid">
    <vt:lpwstr>48891e08-6dce-4475-bf00-b9dccc349714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