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Jive_VersionGuid">
    <vt:lpwstr>0514aedf-b295-4b99-b72e-b46bc4d818c8</vt:lpwstr>
  </property>
  <property fmtid="{D5CDD505-2E9C-101B-9397-08002B2CF9AE}" pid="4" name="Offisync_UpdateToken">
    <vt:lpwstr>2</vt:lpwstr>
  </property>
  <property fmtid="{D5CDD505-2E9C-101B-9397-08002B2CF9AE}" pid="5" name="Offisync_UniqueId">
    <vt:lpwstr>1668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