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2</vt:lpwstr>
  </property>
  <property fmtid="{D5CDD505-2E9C-101B-9397-08002B2CF9AE}" pid="4" name="Offisync_UniqueId">
    <vt:lpwstr>1668</vt:lpwstr>
  </property>
  <property fmtid="{D5CDD505-2E9C-101B-9397-08002B2CF9AE}" pid="5" name="Offisync_ServerID">
    <vt:lpwstr>2bde6a04-5b4d-4157-b3f0-c0ef8aef0196</vt:lpwstr>
  </property>
  <property fmtid="{D5CDD505-2E9C-101B-9397-08002B2CF9AE}" pid="6" name="Jive_VersionGuid">
    <vt:lpwstr>ba119c1b-eec3-4b3f-875c-8c6f85c76e06</vt:lpwstr>
  </property>
  <property fmtid="{D5CDD505-2E9C-101B-9397-08002B2CF9AE}" pid="7" name="Jive_LatestUserAccountName">
    <vt:lpwstr>jshon73032</vt:lpwstr>
  </property>
</Properties>
</file>