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63" y="6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92" y="8747590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92" y="1593552"/>
            <a:ext cx="64529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Associate Advisor (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AA) to initiate and manage a client a service request. As opposed to the Client Service Associate (CSA), the AA typically manages the following Service Request processes: Strategy Management (Portfolio Level), Fee Management, Trade Requests, and Tax Management. Breakout of service request responsibilities 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39881"/>
              </p:ext>
            </p:extLst>
          </p:nvPr>
        </p:nvGraphicFramePr>
        <p:xfrm>
          <a:off x="213693" y="3356673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02871"/>
              </p:ext>
            </p:extLst>
          </p:nvPr>
        </p:nvGraphicFramePr>
        <p:xfrm>
          <a:off x="214712" y="4760812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&amp;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072751"/>
              </p:ext>
            </p:extLst>
          </p:nvPr>
        </p:nvGraphicFramePr>
        <p:xfrm>
          <a:off x="213692" y="6814387"/>
          <a:ext cx="6453808" cy="1630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026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00664"/>
              </p:ext>
            </p:extLst>
          </p:nvPr>
        </p:nvGraphicFramePr>
        <p:xfrm>
          <a:off x="213692" y="205492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257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25</cp:revision>
  <cp:lastPrinted>2015-02-24T21:16:01Z</cp:lastPrinted>
  <dcterms:created xsi:type="dcterms:W3CDTF">2015-02-24T20:42:17Z</dcterms:created>
  <dcterms:modified xsi:type="dcterms:W3CDTF">2019-01-07T21:08:36Z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niqueId">
    <vt:lpwstr>1667</vt:lpwstr>
  </property>
  <property fmtid="{D5CDD505-2E9C-101B-9397-08002B2CF9AE}" pid="4" name="Offisync_UpdateToken">
    <vt:lpwstr>4</vt:lpwstr>
  </property>
  <property fmtid="{D5CDD505-2E9C-101B-9397-08002B2CF9AE}" pid="5" name="Offisync_ServerID">
    <vt:lpwstr>2bde6a04-5b4d-4157-b3f0-c0ef8aef0196</vt:lpwstr>
  </property>
  <property fmtid="{D5CDD505-2E9C-101B-9397-08002B2CF9AE}" pid="6" name="Jive_VersionGuid">
    <vt:lpwstr>f842b3e6-37e8-4676-b2d2-1e0fc3a65756</vt:lpwstr>
  </property>
  <property fmtid="{D5CDD505-2E9C-101B-9397-08002B2CF9AE}" pid="7" name="Jive_LatestUserAccountName">
    <vt:lpwstr>jshon73032</vt:lpwstr>
  </property>
</Properties>
</file>