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963" y="6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214192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3692" y="8747590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692" y="1593552"/>
            <a:ext cx="645292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 Associate Advisor (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AA) to initiate and manage a client a service request. As opposed to the Client Service Associate (CSA), the AA typically manages the following Service Request processes: Strategy Management (Portfolio Level), Fee Management, Trade Requests, and Tax Management. Breakout of service request responsibilities between the AA and CSA is based primarily on roles and backgrounds.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39881"/>
              </p:ext>
            </p:extLst>
          </p:nvPr>
        </p:nvGraphicFramePr>
        <p:xfrm>
          <a:off x="213693" y="3356673"/>
          <a:ext cx="6453808" cy="12725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Retrieve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&amp;/or Populate Necessary 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details of the request in CRM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 to retrieve and populate necessary forms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could be both a paper or online form, depending on the transaction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910" y="689266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502871"/>
              </p:ext>
            </p:extLst>
          </p:nvPr>
        </p:nvGraphicFramePr>
        <p:xfrm>
          <a:off x="214712" y="4760812"/>
          <a:ext cx="6453808" cy="1912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Request &amp; Notify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 all necessary forms in order to process the request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the appropriate representatives within the firm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 the client that  the request is being processed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is to ensure the client is aware of that the activity has been initiated 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&amp; Approve Request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(if applicable)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 to review the request &amp; approve as appropriate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Typically these are requests that compliance require Advisors sign-off 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072751"/>
              </p:ext>
            </p:extLst>
          </p:nvPr>
        </p:nvGraphicFramePr>
        <p:xfrm>
          <a:off x="213692" y="6814387"/>
          <a:ext cx="6453808" cy="1630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3026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Execution of Request &amp; Notify Client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Check all relevant systems for confirmations or pending  alerts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there is an issue with the request:</a:t>
                      </a:r>
                    </a:p>
                    <a:p>
                      <a:pPr marL="108585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the appropriate steps to resolve that issue, which might require some coordination with team members and third-parties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status updates to team &amp; client as appropriate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client once request is executed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00664"/>
              </p:ext>
            </p:extLst>
          </p:nvPr>
        </p:nvGraphicFramePr>
        <p:xfrm>
          <a:off x="213692" y="2054926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Proposal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0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257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25</cp:revision>
  <cp:lastPrinted>2015-02-24T21:16:01Z</cp:lastPrinted>
  <dcterms:created xsi:type="dcterms:W3CDTF">2015-02-24T20:42:17Z</dcterms:created>
  <dcterms:modified xsi:type="dcterms:W3CDTF">2019-01-07T21:09:48Z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Jive_VersionGuid">
    <vt:lpwstr>f303280c-544b-476c-b6fd-6887bd989ca1</vt:lpwstr>
  </property>
  <property fmtid="{D5CDD505-2E9C-101B-9397-08002B2CF9AE}" pid="4" name="Offisync_UniqueId">
    <vt:lpwstr>1667</vt:lpwstr>
  </property>
  <property fmtid="{D5CDD505-2E9C-101B-9397-08002B2CF9AE}" pid="5" name="Offisync_UpdateToken">
    <vt:lpwstr>4</vt:lpwstr>
  </property>
  <property fmtid="{D5CDD505-2E9C-101B-9397-08002B2CF9AE}" pid="6" name="Offisync_ServerID">
    <vt:lpwstr>2bde6a04-5b4d-4157-b3f0-c0ef8aef0196</vt:lpwstr>
  </property>
  <property fmtid="{D5CDD505-2E9C-101B-9397-08002B2CF9AE}" pid="7" name="Jive_LatestUserAccountName">
    <vt:lpwstr>jshon73032</vt:lpwstr>
  </property>
</Properties>
</file>